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8" r:id="rId5"/>
    <p:sldId id="264" r:id="rId6"/>
    <p:sldId id="265" r:id="rId7"/>
    <p:sldId id="266" r:id="rId8"/>
    <p:sldId id="271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 snapToGrid="0">
      <p:cViewPr>
        <p:scale>
          <a:sx n="84" d="100"/>
          <a:sy n="84" d="100"/>
        </p:scale>
        <p:origin x="-15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6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43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87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6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1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9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7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8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3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045A-025A-4F40-910B-0310D28D95D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E163DA-01BA-4945-9F04-54960539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6" y="2485292"/>
            <a:ext cx="8604739" cy="317009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инклюзивного пространства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учащихся 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 изучении русского языка и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Сатубалдина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В.С.-учитель русского языка и литературы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4464" t="5362" r="1291" b="71937"/>
          <a:stretch/>
        </p:blipFill>
        <p:spPr>
          <a:xfrm>
            <a:off x="179589" y="233464"/>
            <a:ext cx="3204520" cy="2251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5618" t="63247" r="19344" b="17804"/>
          <a:stretch/>
        </p:blipFill>
        <p:spPr>
          <a:xfrm flipH="1">
            <a:off x="9256888" y="136187"/>
            <a:ext cx="2630307" cy="24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\Desktop\WhatsApp Image 2022-10-28 at 15.23.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6" y="361244"/>
            <a:ext cx="4344105" cy="6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ote\Desktop\WhatsApp Image 2022-11-03 at 21.38.07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88" y="3690527"/>
            <a:ext cx="5734756" cy="26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ote\Downloads\WhatsApp Image 2022-11-03 at 22.14.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1244"/>
            <a:ext cx="5847644" cy="30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te\Desktop\WhatsApp Image 2022-11-03 at 21.38.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4" y="270933"/>
            <a:ext cx="4276374" cy="57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ote\Downloads\WhatsApp Image 2022-11-03 at 22.03.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79" y="270933"/>
            <a:ext cx="5845112" cy="57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6" y="3768018"/>
            <a:ext cx="4477100" cy="29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1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59" y="624468"/>
            <a:ext cx="8935672" cy="58785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(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образование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образование при котором все дети, несмотря на свои физические, интеллектуальные и иные особенности, включены в общую систему образования и обучаются в общеобразовательных школах вместе со своими сверстниками.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каждого ученика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образовательной программы ,  которая достаточно сложна, но соответствует его способностям.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учитывает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как 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и поддержку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ученику и учителям для достижения успеха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432" r="20794" b="20932"/>
          <a:stretch/>
        </p:blipFill>
        <p:spPr>
          <a:xfrm>
            <a:off x="311284" y="1820875"/>
            <a:ext cx="6699116" cy="4513634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90662" y="330740"/>
            <a:ext cx="9591473" cy="107721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применяемые  при работе с детьми  ограниченными возможностями здоровья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Note\Desktop\WhatsApp Image 2022-11-03 at 21.38.0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55" y="1647924"/>
            <a:ext cx="4289778" cy="48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\Desktop\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6" y="124178"/>
            <a:ext cx="11458222" cy="6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\Desktop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" y="0"/>
            <a:ext cx="10972800" cy="65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1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1573404" cy="632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8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\Desktop\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" y="79022"/>
            <a:ext cx="11571111" cy="56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ote\Desktop\WhatsApp Image 2022-11-03 at 21.38.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10" y="4594578"/>
            <a:ext cx="5000978" cy="19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4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3511"/>
            <a:ext cx="7966426" cy="722489"/>
          </a:xfrm>
        </p:spPr>
        <p:txBody>
          <a:bodyPr/>
          <a:lstStyle/>
          <a:p>
            <a:r>
              <a:rPr lang="ru-RU" b="1" dirty="0" smtClean="0"/>
              <a:t>Работа в группах. </a:t>
            </a:r>
            <a:r>
              <a:rPr lang="ru-RU" b="1" dirty="0" err="1" smtClean="0"/>
              <a:t>Эйдос</a:t>
            </a:r>
            <a:r>
              <a:rPr lang="ru-RU" b="1" dirty="0" smtClean="0"/>
              <a:t>-конспект</a:t>
            </a:r>
            <a:endParaRPr lang="ru-RU" b="1" dirty="0"/>
          </a:p>
        </p:txBody>
      </p:sp>
      <p:pic>
        <p:nvPicPr>
          <p:cNvPr id="9218" name="Picture 2" descr="C:\Users\Note\Desktop\WhatsApp Image 2022-11-03 at 21.38.0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3" y="1278780"/>
            <a:ext cx="4458641" cy="33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ote\Downloads\WhatsApp Image 2022-11-03 at 22.14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5" y="1278780"/>
            <a:ext cx="3236300" cy="14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ote\Desktop\WhatsApp Image 2022-11-03 at 21.38.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5" y="2889954"/>
            <a:ext cx="3236300" cy="36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ote\Desktop\WhatsApp Image 2022-11-03 at 21.38.08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37" y="3578577"/>
            <a:ext cx="5309540" cy="31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ote\Desktop\WhatsApp Image 2022-11-03 at 21.38.06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60" y="199123"/>
            <a:ext cx="3141840" cy="32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5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956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Внеклассная работа </a:t>
            </a:r>
            <a:br>
              <a:rPr lang="kk-KZ" b="1" dirty="0" smtClean="0"/>
            </a:br>
            <a:endParaRPr lang="ru-RU" b="1" dirty="0"/>
          </a:p>
        </p:txBody>
      </p:sp>
      <p:pic>
        <p:nvPicPr>
          <p:cNvPr id="5122" name="Picture 2" descr="C:\Users\Note\Desktop\WhatsApp Image 2022-10-27 at 19.29.2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59" y="1365957"/>
            <a:ext cx="4259085" cy="48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te\Desktop\WhatsApp Image 2022-10-27 at 20.23.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0" y="1365957"/>
            <a:ext cx="4978394" cy="48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667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</TotalTime>
  <Words>117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группах. Эйдос-конспект</vt:lpstr>
      <vt:lpstr>Внеклассная работа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ALTAIR</dc:creator>
  <cp:lastModifiedBy>Note</cp:lastModifiedBy>
  <cp:revision>22</cp:revision>
  <dcterms:created xsi:type="dcterms:W3CDTF">2018-03-28T17:24:33Z</dcterms:created>
  <dcterms:modified xsi:type="dcterms:W3CDTF">2022-11-03T16:39:16Z</dcterms:modified>
</cp:coreProperties>
</file>