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5" r:id="rId5"/>
    <p:sldId id="266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88829/pub_5cad8f43028a6700afd95841_5cad90013a11cc00b0767ae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угрозой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Вредные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мультфильмы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Уважаемые родители!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соответствии со ст. 36  Закона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«О правах ребенка в РК»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ребенок  защищен  от отрицательного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воздействия социальной среды,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 информации, пропаганды и агитации,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причиняющих вред  его здоровью,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нравственному и  духовному  развитию.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8906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законе  РК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защите прав детей от информации, причиняющей  вред их здоровью и развитию»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прописаны  нормы для запрета информации.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Органами прокуратуры  в целях профилактики правонарушений среди несовершеннолетних,  половой неприкосновенности проведен экспресс – анализ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мониторинг средств массовой информации  и интернет сайтов.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в ходе мониторинга выявлены сайты с мультфильмами,   роликами, которые популярны среди  детей   в возрасте  от 3 до 15 лет  и пропагандируют сексуальное  поведение  среди  подростков. Так, выявлены  следующие мультипликационные   ролики в свободном доступе: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kesov.ru/wp-content/uploads/2019/03/anonimit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2802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995936" y="5697252"/>
            <a:ext cx="98868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sh-izberbash.ru/images/gazeta/2018/44/2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0" y="3789626"/>
            <a:ext cx="8856984" cy="28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870" y="188640"/>
            <a:ext cx="85355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https://youtu.be/80ShBJlykuc СМОТРИТЕ "Я ДОБИЛАСЬ УВОЛЬНЕНИЯ УЧИТЕЛЯ ИЗ-ЗА ИНТРИЖКИ С МАМОЙ" НА YOUTUBE 2. https://youtu.be/fM7PGKBJ6bI «МОЯ МАМА ВОШЛА БЕЗ СТУКА И УВИДЕЛА НАС С ОТЧИМОМ» 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https://youtu.be/QFUW3IkLG_0 «Я БЕРЕМЕННА В 14 ЛЕТ ТРОЙНЕЙ»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https://youtu.be/1h0jsVs-2Pw  «ОТЧИМ ПРИСТАВАЛ КО МНЕ, А МАМА ЗАЩИЩАЛА ЕГО»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https://youtu.be/nW-5tF6aNC8 «ЛЕДИ БАГ БЕРЕМЕННА ОТ ГОНЩИКА ЩЕНКА В МАЙНКРАФТ И СУПЕР КОТ»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https://youtu.be/-b_eEo4LzRM СМОТРИТЕ "Я СОБЛАЗНИЛА ПАРНЯ СЕСТРЫ ЕЕ ЖЕ СЕКСУАЛЬНЫМ ПЛАТЬЕМ" НА YOUTUB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https://youtu.be/mOnXy8OyttE «УЧИТЕЛЬ СТАВИТ МНЕ 5 ЗА НАШИ ОСОБЫЕ ОТНОШЕНИЯ»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https://youtu.be/nlXXWUPdA9w «ЛЕДИ БАГ УВЕЛИЧИЛА ГРУДЬ. ТОП ДЕВУШЕК ИЗ МУЛЬТФИЛЬМОВ СДЕЛАЛИ ПЛАСТИКУ»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https://youtu.be/v7BLsLcTX2o СМОТРИТЕ "Я ПРИШЕЛ ПОРАНЬШЕ ИЗ ШКОЛЫ И ЗАСТУКАЛ РОДИТЕЛЕЙ ЗА ЭТИМ ЗАНЯТИЕМ!" НА YOUTUBE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ehttps://youtu.be/crTgY4-mW7c  «МНЕ ПРИШЛОСЬ ЗАРАБАТЫВАТЬ ДЕНЬГИ ЭТИ ГРЯЗНЫМ СПОСОБОМ»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https://youtu.be/Zo_vP4YhdFs Смотрите "10 МОМЕНТОВ КОТОРЫЕ СТАВЯТ НА «ПАУЗУ» В «ЛЕДИ БАГ И СУПЕРКОТ»"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https://youtu.be/xNY-ph-vvDc Смотрите "ЕСЛИ БЫ «ЛЕДИ БАГ» СДЕЛАЛА ПЛАСТИЧЕСКУЮ ОПЕРАЦИЮ \ ТОП 7 ПЕРСОНАЖЕЙ"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https://youtu.be/hgACFLEQdiY СМОТРИТЕ "Я СХОДИЛА К ГИНЕКОЛОГУ И ЭТО БЫЛО УЖАСНО (АНИМАЦИЯ )" НА YOUTUBE </a:t>
            </a:r>
          </a:p>
        </p:txBody>
      </p:sp>
    </p:spTree>
    <p:extLst>
      <p:ext uri="{BB962C8B-B14F-4D97-AF65-F5344CB8AC3E}">
        <p14:creationId xmlns:p14="http://schemas.microsoft.com/office/powerpoint/2010/main" val="5464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СКРИНЫ сайтов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открытие файла.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94191"/>
              </p:ext>
            </p:extLst>
          </p:nvPr>
        </p:nvGraphicFramePr>
        <p:xfrm>
          <a:off x="3571875" y="3136900"/>
          <a:ext cx="1998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3" imgW="1999080" imgH="582120" progId="Package">
                  <p:embed/>
                </p:oleObj>
              </mc:Choice>
              <mc:Fallback>
                <p:oleObj name="Объект упаковщика для оболочки" showAsIcon="1" r:id="rId3" imgW="199908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75" y="3136900"/>
                        <a:ext cx="19986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217529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3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8744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данных мультфильмах, имеются сцены :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-насилия,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пропаганды ранней половой жизни,  беременности    несовершеннолетних,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-инцеста,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склонение к половому сношению,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фетишу,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мужеложеству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лесбиянству.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или  совершению иных  действий  сексуального  характера, а также   пропагандируют  суицидальное поведение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среди подростков.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Родители!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s://ic.pics.livejournal.com/olgala87/81909365/157503/157503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248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Объект упаковщика для оболочки</vt:lpstr>
      <vt:lpstr>Презентация PowerPoint</vt:lpstr>
      <vt:lpstr>                    Уважаемые родители!              В соответствии со ст. 36  Закона                     «О правах ребенка в РК»           ребенок  защищен  от отрицательного  - воздействия социальной среды,      -  информации, пропаганды и агитации,           причиняющих вред  его здоровью,        нравственному и  духовному  развитию.</vt:lpstr>
      <vt:lpstr>В законе  РК  «О защите прав детей от информации, причиняющей  вред их здоровью и развитию» прописаны  нормы для запрета информации. Органами прокуратуры  в целях профилактики правонарушений среди несовершеннолетних,  половой неприкосновенности проведен экспресс – анализ  и мониторинг средств массовой информации  и интернет сайтов. Так в ходе мониторинга выявлены сайты с мультфильмами,   роликами, которые популярны среди  детей   в возрасте  от 3 до 15 лет  и пропагандируют сексуальное  поведение  среди  подростков. Так, выявлены  следующие мультипликационные   ролики в свободном доступе:  </vt:lpstr>
      <vt:lpstr>Презентация PowerPoint</vt:lpstr>
      <vt:lpstr>  СКРИНЫ сайтов   открытие файла.</vt:lpstr>
      <vt:lpstr>          В данных мультфильмах, имеются сцены : -насилия,   -пропаганды ранней половой жизни,  беременности    несовершеннолетних,   -инцеста, -склонение к половому сношению, -фетишу,  -мужеложеству,  -лесбиянству. или  совершению иных  действий  сексуального  характера, а также   пропагандируют  суицидальное поведение    среди подростков.</vt:lpstr>
      <vt:lpstr>Родители!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216-2</dc:creator>
  <cp:lastModifiedBy>216-2</cp:lastModifiedBy>
  <cp:revision>11</cp:revision>
  <dcterms:created xsi:type="dcterms:W3CDTF">2020-06-22T08:07:13Z</dcterms:created>
  <dcterms:modified xsi:type="dcterms:W3CDTF">2020-06-22T11:59:15Z</dcterms:modified>
</cp:coreProperties>
</file>